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D88B4-22D3-4202-824B-48D7718C3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53A733-4A98-42F3-A10C-F3C4A8C7F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A1036C-0CA6-4218-976B-0AC25DDB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C86235-9D87-4F3F-9192-50B22384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1D9BF6-89C9-4AF8-8D3E-3F4C15D1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4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15D235-CA1E-4AAD-A7D4-CD9BC6AA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571869-D29E-45FB-B9AC-D959C56E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A8A47F-B5BF-4528-8E28-805D3223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A824A1-9DA0-4EF9-B5FB-014654B9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FEFE49-A4A0-48FE-A169-F9988D54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8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C59C6A-AE9D-46EF-93FB-9120B4D2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9E1981-3C21-4258-BFC9-F4B4D261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A68AAF-8D22-4ADD-B5CD-A475AB6F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92E58B-BA69-4844-B5A1-3325F66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656D62-7657-49E7-8E86-4BCD495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26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6A347-4FB2-4DFA-88BE-DE2F3BB8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57654-20E8-42D3-82C6-D7FF08C7F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15DF5F2-088A-462D-B650-409F3004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C34F6A-FF45-4C80-B7F2-EF3EF468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7AF1ED8-D3C3-40A0-B9BF-DB5BA853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805533E-F66C-4B77-ACA0-AA57ADDF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4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6272B-C9B0-4F60-AA73-BF3D7DE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E577CC-D6AF-4DCE-A5A3-099C06595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F2B7D0-8D3E-4445-A972-21CC230C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377A440-3A5B-471F-AB34-FF5F72E35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B708F2-106E-413D-8AE8-7A6CB253D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7FEB725-9647-4EB8-8DA9-1931AE21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AD927CD-8A5A-460E-BE23-B751749F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E08D4F4-1934-49ED-898F-876908D2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88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A21BA-0B05-4CFE-B6D2-36694CE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D99BCFF-F79E-4F68-8779-A101FB42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435040-101F-4094-A690-8A485FAE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D6D5DB-0084-4F4B-BF7E-6A795317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24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660C80A-94E2-4426-B467-2F39488A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DAEA59-ED28-4306-9ADF-6F3816A1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163B210-D9D4-4CD9-9FE3-AC5E42A0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43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F01EB1-9BDA-4831-8DDF-3987E6072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EBFF1A-EBE0-4095-A398-1798E8B3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345B2E-AABA-4CFF-8B5D-6FA0B3D28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A6F071-69B2-4089-B80F-C0BB1A83A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871CB6-7A17-4953-8163-E992E118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A646F1-2ED3-43D5-B151-217BEE8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09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1A8E65-EF66-422B-9060-E4CB15B5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BFE7C2-DF3C-4592-A2A2-927916882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BB8103-54F7-4150-B405-39E7128D8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E4F7F90-FCF5-45F3-858D-8D4C36C2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60FC14-D3FA-44AF-BE34-963B1C40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B5F8A4-A251-4C27-8B27-D6FF5437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26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BE85D2-EE67-439B-871B-45BF84E8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E62698-D61B-46C9-BEF3-F52EB7D01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C5E542-703A-453C-8C43-3EF16105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667497-B1BA-4230-81CD-38C7ECE6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CDC1B3-168F-4E36-84B1-EF3A9B67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86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11690A-DE4B-485A-BA40-BCD21995D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DD48465-9C59-4244-8856-9ADB0A17C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F981D4-10A9-441D-A175-4A599918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A7742A8-9317-488D-BE34-99E85AC3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169944-7635-4392-B915-6719F81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54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56B6C8E-3BE0-4A52-9984-9AF0D4C5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A10E5D-30FB-4244-A956-768CF0522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3C6B9A-AF78-4E37-8F61-237F72211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28CA81-A2F9-49C6-A86F-ABFC7399F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F8DCE1-2C20-43B4-B1AB-2AF65BE39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84D339-4840-4BE4-92B7-9C8C792CF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A002823-6877-4CB3-A7DB-A02314FCB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 ve 28. HAFTALAR</a:t>
            </a:r>
          </a:p>
        </p:txBody>
      </p:sp>
    </p:spTree>
    <p:extLst>
      <p:ext uri="{BB962C8B-B14F-4D97-AF65-F5344CB8AC3E}">
        <p14:creationId xmlns:p14="http://schemas.microsoft.com/office/powerpoint/2010/main" val="28310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526F5E-5F45-4BB5-9E2C-DAFA54FBD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630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Ticari Reklam ve İlan</a:t>
            </a:r>
          </a:p>
        </p:txBody>
      </p:sp>
    </p:spTree>
    <p:extLst>
      <p:ext uri="{BB962C8B-B14F-4D97-AF65-F5344CB8AC3E}">
        <p14:creationId xmlns:p14="http://schemas.microsoft.com/office/powerpoint/2010/main" val="33082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82807AB6-A974-429F-A970-7D494BC5444C}"/>
              </a:ext>
            </a:extLst>
          </p:cNvPr>
          <p:cNvSpPr txBox="1"/>
          <p:nvPr/>
        </p:nvSpPr>
        <p:spPr>
          <a:xfrm>
            <a:off x="1055077" y="604800"/>
            <a:ext cx="10860258" cy="744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endParaRPr kumimoji="0" lang="tr-TR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indent="540385" algn="just"/>
            <a:r>
              <a:rPr lang="tr-T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Ticaret, iş, zanaat veya bir meslekle bağlantılı olarak, bir mal veya hizmetin tüketiciler tarafından edinimini</a:t>
            </a:r>
            <a:r>
              <a:rPr lang="tr-TR" sz="2400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sağlamak, hedef kitleyi oluşturanları bilgilendirmek veya ikna etmek amacıyla reklam verenler tarafından herhangi bir mecrada yazılı, görsel, işitsel ve benzeri yollarla gerçekleştirilen pazarlama iletişimi niteliğindeki duyurular Ticari Reklam olarak tanımlanmaktadır.</a:t>
            </a:r>
          </a:p>
          <a:p>
            <a:pPr marL="50800" indent="-50800" algn="just"/>
            <a:endParaRPr lang="tr-T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indent="-50800" algn="just"/>
            <a:r>
              <a:rPr lang="tr-T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Gümrük ve Ticaret Bakanlığı tarafından çıkarılan 29232 S. </a:t>
            </a:r>
            <a:r>
              <a:rPr lang="tr-T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TİCARİ REKLAM VE HAKSIZ TİCARİ UYGULAMALAR YÖNETMELİĞİ</a:t>
            </a:r>
          </a:p>
          <a:p>
            <a:pPr marL="50800" indent="-50800" algn="just"/>
            <a:endParaRPr lang="tr-T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indent="-50800" algn="just"/>
            <a:r>
              <a:rPr lang="tr-TR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Yanıltıcı kavramı</a:t>
            </a:r>
          </a:p>
          <a:p>
            <a:pPr marL="50800" indent="-50800" algn="just"/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indent="-50800" algn="just"/>
            <a:r>
              <a:rPr lang="tr-TR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Karşılaştırmalı reklamlar </a:t>
            </a:r>
          </a:p>
          <a:p>
            <a:pPr marL="50800" indent="-50800" algn="just"/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28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kumimoji="0" lang="tr-TR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28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28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85</Words>
  <Application>Microsoft Office PowerPoint</Application>
  <PresentationFormat>Geniş ekran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EŞYA HUKUKU</dc:title>
  <dc:creator>ZEYNEP</dc:creator>
  <cp:lastModifiedBy>ZEYNEP</cp:lastModifiedBy>
  <cp:revision>22</cp:revision>
  <dcterms:created xsi:type="dcterms:W3CDTF">2021-03-05T19:59:10Z</dcterms:created>
  <dcterms:modified xsi:type="dcterms:W3CDTF">2021-03-06T19:42:23Z</dcterms:modified>
</cp:coreProperties>
</file>